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1" d="100"/>
          <a:sy n="71" d="100"/>
        </p:scale>
        <p:origin x="-1134" y="-7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5577-5FF6-4DBC-87FC-90C77425C9BA}" type="datetimeFigureOut">
              <a:rPr lang="ru-RU" smtClean="0"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EC29-1CF7-4483-8E72-5FCB8D351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529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5577-5FF6-4DBC-87FC-90C77425C9BA}" type="datetimeFigureOut">
              <a:rPr lang="ru-RU" smtClean="0"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EC29-1CF7-4483-8E72-5FCB8D351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134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5577-5FF6-4DBC-87FC-90C77425C9BA}" type="datetimeFigureOut">
              <a:rPr lang="ru-RU" smtClean="0"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EC29-1CF7-4483-8E72-5FCB8D351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249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5577-5FF6-4DBC-87FC-90C77425C9BA}" type="datetimeFigureOut">
              <a:rPr lang="ru-RU" smtClean="0"/>
              <a:t>01.09.2015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EC29-1CF7-4483-8E72-5FCB8D351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185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5577-5FF6-4DBC-87FC-90C77425C9BA}" type="datetimeFigureOut">
              <a:rPr lang="ru-RU" smtClean="0"/>
              <a:t>01.09.2015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EC29-1CF7-4483-8E72-5FCB8D351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878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5577-5FF6-4DBC-87FC-90C77425C9BA}" type="datetimeFigureOut">
              <a:rPr lang="ru-RU" smtClean="0"/>
              <a:t>01.09.2015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EC29-1CF7-4483-8E72-5FCB8D351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631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5577-5FF6-4DBC-87FC-90C77425C9BA}" type="datetimeFigureOut">
              <a:rPr lang="ru-RU" smtClean="0"/>
              <a:t>01.09.2015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EC29-1CF7-4483-8E72-5FCB8D351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51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5577-5FF6-4DBC-87FC-90C77425C9BA}" type="datetimeFigureOut">
              <a:rPr lang="ru-RU" smtClean="0"/>
              <a:t>01.09.2015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EC29-1CF7-4483-8E72-5FCB8D351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748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5577-5FF6-4DBC-87FC-90C77425C9BA}" type="datetimeFigureOut">
              <a:rPr lang="ru-RU" smtClean="0"/>
              <a:t>01.09.2015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EC29-1CF7-4483-8E72-5FCB8D351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303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5577-5FF6-4DBC-87FC-90C77425C9BA}" type="datetimeFigureOut">
              <a:rPr lang="ru-RU" smtClean="0"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EC29-1CF7-4483-8E72-5FCB8D351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336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5577-5FF6-4DBC-87FC-90C77425C9BA}" type="datetimeFigureOut">
              <a:rPr lang="ru-RU" smtClean="0"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EC29-1CF7-4483-8E72-5FCB8D351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25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B5577-5FF6-4DBC-87FC-90C77425C9BA}" type="datetimeFigureOut">
              <a:rPr lang="ru-RU" smtClean="0"/>
              <a:t>01.09.2015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BEC29-1CF7-4483-8E72-5FCB8D351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400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8000" b="1" dirty="0" smtClean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День знаний</a:t>
            </a:r>
            <a:endParaRPr lang="ru-RU" sz="8000" b="1" dirty="0">
              <a:ln w="11430">
                <a:solidFill>
                  <a:srgbClr val="C00000"/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Логопедическая группа №2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050" name="Picture 2" descr="http://img-fotki.yandex.ru/get/9360/56195015.52/0_b5da7_19cf41d2_X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9" y="-103313"/>
            <a:ext cx="91349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615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127" y="1019069"/>
            <a:ext cx="6345541" cy="4859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7"/>
          <a:stretch/>
        </p:blipFill>
        <p:spPr bwMode="auto">
          <a:xfrm>
            <a:off x="6444208" y="1340768"/>
            <a:ext cx="2474936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r="62342" b="50000"/>
          <a:stretch/>
        </p:blipFill>
        <p:spPr bwMode="auto">
          <a:xfrm>
            <a:off x="251520" y="166328"/>
            <a:ext cx="1291481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343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5074">
            <a:off x="3617847" y="655438"/>
            <a:ext cx="4002432" cy="3002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7"/>
          <a:stretch/>
        </p:blipFill>
        <p:spPr bwMode="auto">
          <a:xfrm>
            <a:off x="7002601" y="332656"/>
            <a:ext cx="2023761" cy="632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r="62342" b="50000"/>
          <a:stretch/>
        </p:blipFill>
        <p:spPr bwMode="auto">
          <a:xfrm>
            <a:off x="232514" y="148103"/>
            <a:ext cx="1224136" cy="222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11" y="3140968"/>
            <a:ext cx="4330428" cy="3450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0258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7"/>
          <a:stretch/>
        </p:blipFill>
        <p:spPr bwMode="auto">
          <a:xfrm>
            <a:off x="7002601" y="332656"/>
            <a:ext cx="2023761" cy="632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r="62342" b="50000"/>
          <a:stretch/>
        </p:blipFill>
        <p:spPr bwMode="auto">
          <a:xfrm>
            <a:off x="232514" y="148103"/>
            <a:ext cx="1224136" cy="222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93604"/>
            <a:ext cx="5846483" cy="52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449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7"/>
          <a:stretch/>
        </p:blipFill>
        <p:spPr bwMode="auto">
          <a:xfrm>
            <a:off x="7002601" y="332656"/>
            <a:ext cx="2023761" cy="632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r="62342" b="50000"/>
          <a:stretch/>
        </p:blipFill>
        <p:spPr bwMode="auto">
          <a:xfrm>
            <a:off x="232514" y="148103"/>
            <a:ext cx="1224136" cy="222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6594">
            <a:off x="3127428" y="504289"/>
            <a:ext cx="4261028" cy="3326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12976"/>
            <a:ext cx="3600400" cy="3331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449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78" y="3749236"/>
            <a:ext cx="4297737" cy="2727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7"/>
          <a:stretch/>
        </p:blipFill>
        <p:spPr bwMode="auto">
          <a:xfrm>
            <a:off x="7002601" y="332656"/>
            <a:ext cx="2023761" cy="632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r="62342" b="50000"/>
          <a:stretch/>
        </p:blipFill>
        <p:spPr bwMode="auto">
          <a:xfrm>
            <a:off x="232514" y="148103"/>
            <a:ext cx="1224136" cy="222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74245"/>
            <a:ext cx="5202237" cy="315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74" y="3750803"/>
            <a:ext cx="2736305" cy="2726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449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7"/>
          <a:stretch/>
        </p:blipFill>
        <p:spPr bwMode="auto">
          <a:xfrm>
            <a:off x="7002601" y="332656"/>
            <a:ext cx="2023761" cy="632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r="62342" b="50000"/>
          <a:stretch/>
        </p:blipFill>
        <p:spPr bwMode="auto">
          <a:xfrm>
            <a:off x="232514" y="148103"/>
            <a:ext cx="1224136" cy="222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1" y="2924944"/>
            <a:ext cx="4536504" cy="3402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049" y="260648"/>
            <a:ext cx="4446825" cy="343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449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7"/>
          <a:stretch/>
        </p:blipFill>
        <p:spPr bwMode="auto">
          <a:xfrm>
            <a:off x="7002601" y="332656"/>
            <a:ext cx="2023761" cy="632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r="62342" b="50000"/>
          <a:stretch/>
        </p:blipFill>
        <p:spPr bwMode="auto">
          <a:xfrm>
            <a:off x="232514" y="148103"/>
            <a:ext cx="1224136" cy="222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48680"/>
            <a:ext cx="5454627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449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20688"/>
            <a:ext cx="3497369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7"/>
          <a:stretch/>
        </p:blipFill>
        <p:spPr bwMode="auto">
          <a:xfrm>
            <a:off x="7002601" y="332656"/>
            <a:ext cx="2023761" cy="632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r="62342" b="50000"/>
          <a:stretch/>
        </p:blipFill>
        <p:spPr bwMode="auto">
          <a:xfrm>
            <a:off x="232514" y="148103"/>
            <a:ext cx="1224136" cy="222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28" y="3284984"/>
            <a:ext cx="3562946" cy="310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449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7"/>
          <a:stretch/>
        </p:blipFill>
        <p:spPr bwMode="auto">
          <a:xfrm>
            <a:off x="7002601" y="332656"/>
            <a:ext cx="2023761" cy="632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r="62342" b="50000"/>
          <a:stretch/>
        </p:blipFill>
        <p:spPr bwMode="auto">
          <a:xfrm>
            <a:off x="232514" y="148103"/>
            <a:ext cx="1224136" cy="222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726" y="764704"/>
            <a:ext cx="5902547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3851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7"/>
          <a:stretch/>
        </p:blipFill>
        <p:spPr bwMode="auto">
          <a:xfrm>
            <a:off x="7002601" y="332656"/>
            <a:ext cx="2023761" cy="632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r="62342" b="50000"/>
          <a:stretch/>
        </p:blipFill>
        <p:spPr bwMode="auto">
          <a:xfrm>
            <a:off x="232514" y="148103"/>
            <a:ext cx="1224136" cy="222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5313"/>
            <a:ext cx="2952328" cy="3848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48680"/>
            <a:ext cx="3902075" cy="434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3851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7"/>
          <a:stretch/>
        </p:blipFill>
        <p:spPr bwMode="auto">
          <a:xfrm>
            <a:off x="7002601" y="332656"/>
            <a:ext cx="2023761" cy="632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http://www.funlib.ru/cimg/2014/102006/464807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r="62342" b="50000"/>
          <a:stretch/>
        </p:blipFill>
        <p:spPr bwMode="auto">
          <a:xfrm>
            <a:off x="232514" y="148103"/>
            <a:ext cx="1224136" cy="222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5898445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38517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</Words>
  <Application>Microsoft Office PowerPoint</Application>
  <PresentationFormat>Экран (4:3)</PresentationFormat>
  <Paragraphs>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День знаний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знаний</dc:title>
  <dc:creator>Home</dc:creator>
  <cp:lastModifiedBy>Home</cp:lastModifiedBy>
  <cp:revision>4</cp:revision>
  <dcterms:created xsi:type="dcterms:W3CDTF">2015-09-01T20:01:54Z</dcterms:created>
  <dcterms:modified xsi:type="dcterms:W3CDTF">2015-09-01T20:32:04Z</dcterms:modified>
</cp:coreProperties>
</file>